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72" r:id="rId3"/>
    <p:sldId id="265" r:id="rId4"/>
    <p:sldId id="266" r:id="rId5"/>
    <p:sldId id="268" r:id="rId6"/>
    <p:sldId id="27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19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hthoe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hthoe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hthoe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hthoe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Rechthoe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7" name="Groe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hthoe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Rechthoe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hthoe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hthoe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hthoe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hthoe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nl-NL" smtClean="0"/>
              <a:t>3-10-2017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hthoe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hthoe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hthoe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4" name="Groe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hthoe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Rechthoe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7" name="Groe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hthoe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Rechthoe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hthoek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nl-NL" smtClean="0"/>
              <a:pPr/>
              <a:t>3-10-2017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495648"/>
            <a:ext cx="9601200" cy="2514600"/>
          </a:xfrm>
        </p:spPr>
        <p:txBody>
          <a:bodyPr/>
          <a:lstStyle/>
          <a:p>
            <a:r>
              <a:rPr lang="nl-NL" dirty="0"/>
              <a:t>DISPLAY TESLA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5400" y="3010248"/>
            <a:ext cx="9601200" cy="914400"/>
          </a:xfrm>
        </p:spPr>
        <p:txBody>
          <a:bodyPr/>
          <a:lstStyle/>
          <a:p>
            <a:r>
              <a:rPr lang="nl-NL" dirty="0"/>
              <a:t>Roy van den boom | mtd1a4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42FDD4-F760-44D8-B450-CC7DF5E0C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1" y="3826197"/>
            <a:ext cx="4935348" cy="229630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4E485DB-6C87-4513-A39C-EE3DBA836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5" b="5539"/>
          <a:stretch/>
        </p:blipFill>
        <p:spPr>
          <a:xfrm>
            <a:off x="8615915" y="3710608"/>
            <a:ext cx="2847214" cy="25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Showroom</a:t>
            </a:r>
          </a:p>
          <a:p>
            <a:r>
              <a:rPr lang="nl-NL" dirty="0"/>
              <a:t>Informatie van auto</a:t>
            </a:r>
          </a:p>
          <a:p>
            <a:r>
              <a:rPr lang="nl-NL" dirty="0"/>
              <a:t>Logo</a:t>
            </a:r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6A5EB6-ECB9-4455-9A64-D74FDE55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7" y="3624031"/>
            <a:ext cx="4640219" cy="28739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3A97CCC-8588-42BC-878E-9E822523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97" y="3925062"/>
            <a:ext cx="5369551" cy="257291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DBE8F41-1724-48D5-8A6F-759FE60DB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48" y="135420"/>
            <a:ext cx="4572000" cy="34861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8848D27-8E9B-4A06-A720-58A0FC1584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46" t="14718" r="10859" b="10620"/>
          <a:stretch/>
        </p:blipFill>
        <p:spPr>
          <a:xfrm>
            <a:off x="4240696" y="365884"/>
            <a:ext cx="2908852" cy="28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088136"/>
          </a:xfrm>
        </p:spPr>
        <p:txBody>
          <a:bodyPr/>
          <a:lstStyle/>
          <a:p>
            <a:r>
              <a:rPr lang="nl-NL" dirty="0"/>
              <a:t>Schets 1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2E834DE-F6A1-41F4-AB2F-F6937CDC6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9603" y="-725655"/>
            <a:ext cx="4377753" cy="62440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3A5ECD-9834-4F89-9FE9-34A6BBBE52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9"/>
          <a:stretch/>
        </p:blipFill>
        <p:spPr>
          <a:xfrm rot="5400000">
            <a:off x="1427379" y="420374"/>
            <a:ext cx="4383579" cy="59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1120" y="319643"/>
            <a:ext cx="9509760" cy="1088136"/>
          </a:xfrm>
        </p:spPr>
        <p:txBody>
          <a:bodyPr/>
          <a:lstStyle/>
          <a:p>
            <a:r>
              <a:rPr lang="nl-NL" dirty="0"/>
              <a:t>Schets 2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004785D-80A5-4D03-9DFE-FE1409257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2" t="16832" r="30906"/>
          <a:stretch/>
        </p:blipFill>
        <p:spPr>
          <a:xfrm rot="5400000">
            <a:off x="3092661" y="-482375"/>
            <a:ext cx="4518993" cy="82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 title="SmartArt"/>
          <p:cNvSpPr>
            <a:spLocks noGrp="1"/>
          </p:cNvSpPr>
          <p:nvPr>
            <p:ph type="title"/>
          </p:nvPr>
        </p:nvSpPr>
        <p:spPr>
          <a:xfrm>
            <a:off x="877294" y="134112"/>
            <a:ext cx="9509760" cy="1088136"/>
          </a:xfrm>
        </p:spPr>
        <p:txBody>
          <a:bodyPr/>
          <a:lstStyle/>
          <a:p>
            <a:r>
              <a:rPr lang="nl-NL" dirty="0"/>
              <a:t>Schets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B00EB5-A576-4700-A089-049EB90ED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65"/>
          <a:stretch/>
        </p:blipFill>
        <p:spPr>
          <a:xfrm rot="5400000">
            <a:off x="2650037" y="635709"/>
            <a:ext cx="5751445" cy="51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95400" y="-1064150"/>
            <a:ext cx="9601200" cy="2514600"/>
          </a:xfrm>
        </p:spPr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712304" y="1450449"/>
            <a:ext cx="9601200" cy="154454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Schets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Beschrijving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Auto staat veilig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6A61D90-9EEE-4A76-BAE9-F19F5A6EF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08"/>
          <a:stretch/>
        </p:blipFill>
        <p:spPr>
          <a:xfrm>
            <a:off x="712304" y="2840811"/>
            <a:ext cx="5396948" cy="355999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8BC2834-BD6C-40D8-965C-46AD631B0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1" b="10870"/>
          <a:stretch/>
        </p:blipFill>
        <p:spPr>
          <a:xfrm>
            <a:off x="6533322" y="2574614"/>
            <a:ext cx="5387544" cy="39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met helder groen randontwerp (breedbeeld)</Template>
  <TotalTime>0</TotalTime>
  <Words>28</Words>
  <Application>Microsoft Office PowerPoint</Application>
  <PresentationFormat>Breedbeeld</PresentationFormat>
  <Paragraphs>14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Sheer Green 16x9</vt:lpstr>
      <vt:lpstr>DISPLAY TESLA</vt:lpstr>
      <vt:lpstr>Onderzoek</vt:lpstr>
      <vt:lpstr>Schets 1</vt:lpstr>
      <vt:lpstr>Schets 2</vt:lpstr>
      <vt:lpstr>Schets 3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2017-10-03T20:12:19Z</dcterms:created>
  <dcterms:modified xsi:type="dcterms:W3CDTF">2017-10-03T21:05:34Z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