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9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309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5347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2293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0414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97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7769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490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510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2983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420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501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2687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741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37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92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115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829639-328E-470F-992C-EDB7BD4C01EC}" type="datetimeFigureOut">
              <a:rPr lang="nl-NL" smtClean="0"/>
              <a:t>13-12-2017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CBF797-21CE-46E7-97C5-22879BDC8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242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Muizenval project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Mike Jansen en Roy van den Boom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75047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Goedkoop mogelijk</a:t>
            </a:r>
          </a:p>
          <a:p>
            <a:r>
              <a:rPr lang="nl-NL" dirty="0" smtClean="0"/>
              <a:t>Diervriendelijk</a:t>
            </a:r>
          </a:p>
          <a:p>
            <a:r>
              <a:rPr lang="nl-NL" dirty="0" smtClean="0"/>
              <a:t>Hanteerbaar</a:t>
            </a:r>
          </a:p>
          <a:p>
            <a:r>
              <a:rPr lang="nl-NL" dirty="0" smtClean="0"/>
              <a:t>Handig te verplaatsen</a:t>
            </a:r>
          </a:p>
          <a:p>
            <a:r>
              <a:rPr lang="nl-NL" dirty="0" smtClean="0"/>
              <a:t>Makkelijk schoon te maken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33359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4209" r="21062" b="1821"/>
          <a:stretch/>
        </p:blipFill>
        <p:spPr>
          <a:xfrm rot="5400000">
            <a:off x="849973" y="1472601"/>
            <a:ext cx="5047491" cy="3839649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t="18878" b="23300"/>
          <a:stretch/>
        </p:blipFill>
        <p:spPr>
          <a:xfrm>
            <a:off x="5323960" y="1389888"/>
            <a:ext cx="6944797" cy="271576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007608" y="545068"/>
            <a:ext cx="2871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Concept 1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288578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58" y="1956818"/>
            <a:ext cx="5527038" cy="3108958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3" r="30723"/>
          <a:stretch/>
        </p:blipFill>
        <p:spPr>
          <a:xfrm rot="5400000">
            <a:off x="7497475" y="1795117"/>
            <a:ext cx="3941064" cy="4264467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4325112" y="420624"/>
            <a:ext cx="3739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/>
              <a:t>Concept 2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931158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8" t="10125" r="17337" b="7143"/>
          <a:stretch/>
        </p:blipFill>
        <p:spPr>
          <a:xfrm>
            <a:off x="233867" y="72594"/>
            <a:ext cx="2975549" cy="2030526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t="3778" r="23023" b="4726"/>
          <a:stretch/>
        </p:blipFill>
        <p:spPr>
          <a:xfrm>
            <a:off x="2428428" y="2022348"/>
            <a:ext cx="2962656" cy="245932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14" r="35878" b="21244"/>
          <a:stretch/>
        </p:blipFill>
        <p:spPr>
          <a:xfrm>
            <a:off x="451662" y="4435950"/>
            <a:ext cx="4339479" cy="231232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5" t="15126" r="14932" b="12577"/>
          <a:stretch/>
        </p:blipFill>
        <p:spPr>
          <a:xfrm>
            <a:off x="5859714" y="2022348"/>
            <a:ext cx="5826187" cy="3284634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5480652" y="503082"/>
            <a:ext cx="3292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Concept 3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075930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Eindkeuze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092" y="2163274"/>
            <a:ext cx="5005110" cy="341537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4743" y="2163274"/>
            <a:ext cx="5828281" cy="3286029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 rot="6550049">
            <a:off x="2990088" y="704088"/>
            <a:ext cx="1627632" cy="685800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75781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</TotalTime>
  <Words>28</Words>
  <Application>Microsoft Office PowerPoint</Application>
  <PresentationFormat>Breedbeeld</PresentationFormat>
  <Paragraphs>12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Corbel</vt:lpstr>
      <vt:lpstr>Parallax</vt:lpstr>
      <vt:lpstr>Muizenval project</vt:lpstr>
      <vt:lpstr>Eisen</vt:lpstr>
      <vt:lpstr>PowerPoint-presentatie</vt:lpstr>
      <vt:lpstr>PowerPoint-presentatie</vt:lpstr>
      <vt:lpstr>PowerPoint-presentatie</vt:lpstr>
      <vt:lpstr>Eindkeuze</vt:lpstr>
    </vt:vector>
  </TitlesOfParts>
  <Company>Summa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Muizenval project</dc:title>
  <dc:creator>Jansen, Mike</dc:creator>
  <cp:lastModifiedBy>Jansen, Mike</cp:lastModifiedBy>
  <cp:revision>1</cp:revision>
  <dcterms:created xsi:type="dcterms:W3CDTF">2017-12-13T07:45:50Z</dcterms:created>
  <dcterms:modified xsi:type="dcterms:W3CDTF">2017-12-13T07:59:10Z</dcterms:modified>
</cp:coreProperties>
</file>