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644B1-299B-42F0-AC38-DC2E9AA93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Display: Tesla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0CC490-5D73-4F7E-B515-201AE303C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Roy van den Boom |MTD1A4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F28179-4E12-420A-A7C4-A9D957FCB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7" t="14842" r="7061" b="13841"/>
          <a:stretch/>
        </p:blipFill>
        <p:spPr>
          <a:xfrm>
            <a:off x="809999" y="426787"/>
            <a:ext cx="5962261" cy="30022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830A76E-2052-4E2D-A9D0-54135A3FD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551" y="426787"/>
            <a:ext cx="3743662" cy="37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7FEA6-DF58-4186-9D15-A5B9B891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bouwproces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7E0C8B-FB7A-4CD7-A5C8-DD78D53EC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7300675" y="113846"/>
            <a:ext cx="4650298" cy="65311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B53A89A-DC76-4D41-93CB-70B753A5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18" b="1"/>
          <a:stretch/>
        </p:blipFill>
        <p:spPr>
          <a:xfrm>
            <a:off x="110396" y="2416629"/>
            <a:ext cx="4564240" cy="4228394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088D10B-E92C-44E9-8D5C-8A9532AB2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5193" r="18545" b="21695"/>
          <a:stretch/>
        </p:blipFill>
        <p:spPr>
          <a:xfrm>
            <a:off x="3257991" y="3573625"/>
            <a:ext cx="3954572" cy="22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5C3C9-CFB2-4025-B7D3-4B97BED0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0877198-B012-46DD-BE3C-DFBB079DB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488"/>
          <a:stretch/>
        </p:blipFill>
        <p:spPr>
          <a:xfrm>
            <a:off x="201686" y="2343798"/>
            <a:ext cx="5838920" cy="39636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E3E5B10-1F4F-40AF-BB81-BBE44B0DA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3022"/>
            <a:ext cx="2973355" cy="39644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CCAFDA-9A3E-460B-BDB3-477BD80676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53"/>
          <a:stretch/>
        </p:blipFill>
        <p:spPr>
          <a:xfrm>
            <a:off x="9161260" y="2343022"/>
            <a:ext cx="2829054" cy="39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7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D32D1-229F-49FC-BBF5-4A143401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259207-CD9A-4B5F-A0F2-BDAD587B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AFAC3B-0D44-4C2E-9B53-7F957D4B8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90" y="1863090"/>
            <a:ext cx="363474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BDA78-A2DF-4D05-93A7-25ECD03C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Model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2770589-1ACA-4835-9DC4-9241219B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5" b="17551"/>
          <a:stretch/>
        </p:blipFill>
        <p:spPr>
          <a:xfrm>
            <a:off x="6095999" y="1992086"/>
            <a:ext cx="5143500" cy="462798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E475B67-501A-43FD-9C21-13DC27D5AC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83" b="29796"/>
          <a:stretch/>
        </p:blipFill>
        <p:spPr>
          <a:xfrm>
            <a:off x="232877" y="2258008"/>
            <a:ext cx="5727478" cy="43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BAD54-D79E-4200-B539-18DFB5EA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8453FE-3CDD-4D25-9DD7-3B7D7DB4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A858EA8-474D-497A-B96C-A49532FEF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567940"/>
            <a:ext cx="5448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96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492</TotalTime>
  <Words>13</Words>
  <Application>Microsoft Office PowerPoint</Application>
  <PresentationFormat>Breedbeeld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Citeerbaar</vt:lpstr>
      <vt:lpstr>Display: Tesla</vt:lpstr>
      <vt:lpstr>Het bouwproces</vt:lpstr>
      <vt:lpstr>PowerPoint-presentatie</vt:lpstr>
      <vt:lpstr>PowerPoint-presentatie</vt:lpstr>
      <vt:lpstr>Model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Display: Tesla</dc:title>
  <dc:creator>Peter van den Boom</dc:creator>
  <cp:lastModifiedBy>Peter van den Boom</cp:lastModifiedBy>
  <cp:revision>8</cp:revision>
  <dcterms:created xsi:type="dcterms:W3CDTF">2017-11-08T13:18:13Z</dcterms:created>
  <dcterms:modified xsi:type="dcterms:W3CDTF">2017-11-08T21:30:16Z</dcterms:modified>
</cp:coreProperties>
</file>