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3" r:id="rId6"/>
    <p:sldId id="264" r:id="rId7"/>
    <p:sldId id="262"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1008" y="8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933052-F796-4096-AA79-518BD2A20C8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71BE915-1886-4F99-B76D-48849D3B3D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A513E2F-9275-45C3-8BE7-49DE11F51BEF}"/>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5" name="Tijdelijke aanduiding voor voettekst 4">
            <a:extLst>
              <a:ext uri="{FF2B5EF4-FFF2-40B4-BE49-F238E27FC236}">
                <a16:creationId xmlns:a16="http://schemas.microsoft.com/office/drawing/2014/main" id="{EBE1684F-C732-4034-B559-2415DCD6098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5137515-45CA-482C-BE26-AF11BE31B766}"/>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404471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4E950-6D87-4BEB-8745-93832A0AF7A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B7CE2FA9-AC91-46E4-B83A-42AFDEF8916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081BBCA-4762-43D6-B520-CE21BB241202}"/>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5" name="Tijdelijke aanduiding voor voettekst 4">
            <a:extLst>
              <a:ext uri="{FF2B5EF4-FFF2-40B4-BE49-F238E27FC236}">
                <a16:creationId xmlns:a16="http://schemas.microsoft.com/office/drawing/2014/main" id="{B674E114-2F9D-482D-B36F-0383D474AFF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912BAFD-C7B8-43BD-AE7F-1B25EEFE1DBF}"/>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213711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2D78449-9F89-4284-AEF7-147ED53A1B76}"/>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A1E6F2B-6842-4104-A31A-CAF23929D82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731E7B1-78BD-43CF-81F9-D03CA81BAA3B}"/>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5" name="Tijdelijke aanduiding voor voettekst 4">
            <a:extLst>
              <a:ext uri="{FF2B5EF4-FFF2-40B4-BE49-F238E27FC236}">
                <a16:creationId xmlns:a16="http://schemas.microsoft.com/office/drawing/2014/main" id="{D6FEEEFA-4448-4FDE-8AED-EF97EF330F4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F216D0B-8E3B-41C9-BFF2-B83470CAD9F4}"/>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2182289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1C3E71-11A7-422D-B1B8-A4CAB020E4A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4361F9B-A865-453D-B0BB-E4A5679B15E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6FA31CB-1723-4D98-9FB1-00C079F279F6}"/>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5" name="Tijdelijke aanduiding voor voettekst 4">
            <a:extLst>
              <a:ext uri="{FF2B5EF4-FFF2-40B4-BE49-F238E27FC236}">
                <a16:creationId xmlns:a16="http://schemas.microsoft.com/office/drawing/2014/main" id="{B0400AEB-D222-4BF3-87A2-337BF72583B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A10A4CE-D9A4-4A76-A1DE-B56943614F6E}"/>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4217244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E17DCF-0C9B-44E9-9CA7-9AFEBB10B06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6F34E79-C949-4DB6-8DEB-DF76B6AC06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27BB6C2-5A25-4990-A723-4C2368E8BED3}"/>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5" name="Tijdelijke aanduiding voor voettekst 4">
            <a:extLst>
              <a:ext uri="{FF2B5EF4-FFF2-40B4-BE49-F238E27FC236}">
                <a16:creationId xmlns:a16="http://schemas.microsoft.com/office/drawing/2014/main" id="{901D7264-7AC7-4020-8734-0C331637C5A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7C8B781-3A3F-4BB1-BBEE-0F2FF78F353A}"/>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7001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5B83CA-A647-42A9-BAE1-90DC818D604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3014C1E-CACA-4251-A81E-C8C32A1C385C}"/>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61AB4D5-6668-43EE-BBE0-EFC84AF189DC}"/>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1BACF45-76AB-49F8-8509-B514083D2EF2}"/>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6" name="Tijdelijke aanduiding voor voettekst 5">
            <a:extLst>
              <a:ext uri="{FF2B5EF4-FFF2-40B4-BE49-F238E27FC236}">
                <a16:creationId xmlns:a16="http://schemas.microsoft.com/office/drawing/2014/main" id="{7BEE17D4-973E-4337-8725-2E4917CEC88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643B8DF-E8B3-495D-A7C2-B963B60E8B28}"/>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361534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FEE6C0-2708-4EA4-8900-A4FC604F576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48EEA45-A01A-4D8F-B45E-137F3620B3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630F865-F00D-46A2-B69D-2CD296F5686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3569917-EBCC-4B85-BD08-9E36A70B44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5C1E4D6-4337-43AB-B20E-872C3F87B03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A7637A7-448E-4BE5-9259-54F8217DAF9A}"/>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8" name="Tijdelijke aanduiding voor voettekst 7">
            <a:extLst>
              <a:ext uri="{FF2B5EF4-FFF2-40B4-BE49-F238E27FC236}">
                <a16:creationId xmlns:a16="http://schemas.microsoft.com/office/drawing/2014/main" id="{2646FB38-A183-4232-92F7-F232F6F1D3E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2BD38CCC-7F66-45ED-99F9-1DEF7EEB7615}"/>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171229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B74F38-08C5-4561-8EC0-476052E15CE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7AAE541B-80A5-4218-8F9D-2FB7A7BA426B}"/>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4" name="Tijdelijke aanduiding voor voettekst 3">
            <a:extLst>
              <a:ext uri="{FF2B5EF4-FFF2-40B4-BE49-F238E27FC236}">
                <a16:creationId xmlns:a16="http://schemas.microsoft.com/office/drawing/2014/main" id="{F1BF97B4-360E-45DD-815C-D75121EE7919}"/>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1E3A7B22-DE93-4FE9-A512-5E867FEF0BC2}"/>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157014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DFABBD8-CF8B-4904-B60B-8E772E68D345}"/>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3" name="Tijdelijke aanduiding voor voettekst 2">
            <a:extLst>
              <a:ext uri="{FF2B5EF4-FFF2-40B4-BE49-F238E27FC236}">
                <a16:creationId xmlns:a16="http://schemas.microsoft.com/office/drawing/2014/main" id="{D9755D83-0919-4981-85DB-86E9F92E37C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4E21C35-850F-4B71-B444-DA5550E8806F}"/>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943842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D81F49-A854-4FBD-BFEC-3EA84A4383D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EDF8AFC-EDD0-4ACE-8A92-7536E68AFD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23F30D65-7792-4E01-ACC2-3A234041A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28E3764-C092-4ECB-AC97-C5CF6ECEE20A}"/>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6" name="Tijdelijke aanduiding voor voettekst 5">
            <a:extLst>
              <a:ext uri="{FF2B5EF4-FFF2-40B4-BE49-F238E27FC236}">
                <a16:creationId xmlns:a16="http://schemas.microsoft.com/office/drawing/2014/main" id="{F3F4AB34-259F-440A-A655-B442D5A6263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5128071-05B3-4036-9D15-B70672E0B9B4}"/>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205592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0D4DFF-3850-4EB7-993D-15890369EA2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1FDD830-4EF2-4B80-A6C8-F4EA464ED7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BA1A5E5-4F86-4B06-9C59-EC5539528D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90FBEBEE-A53D-434B-B6D7-0A001574EC35}"/>
              </a:ext>
            </a:extLst>
          </p:cNvPr>
          <p:cNvSpPr>
            <a:spLocks noGrp="1"/>
          </p:cNvSpPr>
          <p:nvPr>
            <p:ph type="dt" sz="half" idx="10"/>
          </p:nvPr>
        </p:nvSpPr>
        <p:spPr/>
        <p:txBody>
          <a:bodyPr/>
          <a:lstStyle/>
          <a:p>
            <a:fld id="{2B903855-DF1E-4E56-B93F-B3B5E394B421}" type="datetimeFigureOut">
              <a:rPr lang="nl-NL" smtClean="0"/>
              <a:t>20-3-2020</a:t>
            </a:fld>
            <a:endParaRPr lang="nl-NL"/>
          </a:p>
        </p:txBody>
      </p:sp>
      <p:sp>
        <p:nvSpPr>
          <p:cNvPr id="6" name="Tijdelijke aanduiding voor voettekst 5">
            <a:extLst>
              <a:ext uri="{FF2B5EF4-FFF2-40B4-BE49-F238E27FC236}">
                <a16:creationId xmlns:a16="http://schemas.microsoft.com/office/drawing/2014/main" id="{F63850DB-3A86-4987-9FB4-E5F7FD5A7C4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6C2971D-6AB9-4F18-B567-CFDB75A498BF}"/>
              </a:ext>
            </a:extLst>
          </p:cNvPr>
          <p:cNvSpPr>
            <a:spLocks noGrp="1"/>
          </p:cNvSpPr>
          <p:nvPr>
            <p:ph type="sldNum" sz="quarter" idx="12"/>
          </p:nvPr>
        </p:nvSpPr>
        <p:spPr/>
        <p:txBody>
          <a:bodyPr/>
          <a:lstStyle/>
          <a:p>
            <a:fld id="{B77C0DA7-70D5-4F2B-891E-3927084B47E7}" type="slidenum">
              <a:rPr lang="nl-NL" smtClean="0"/>
              <a:t>‹nr.›</a:t>
            </a:fld>
            <a:endParaRPr lang="nl-NL"/>
          </a:p>
        </p:txBody>
      </p:sp>
    </p:spTree>
    <p:extLst>
      <p:ext uri="{BB962C8B-B14F-4D97-AF65-F5344CB8AC3E}">
        <p14:creationId xmlns:p14="http://schemas.microsoft.com/office/powerpoint/2010/main" val="1826342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5C2FFB0-0B0C-427B-9D12-EF1529F5F1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111307E-64EF-446C-9F1A-1AC3E30698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A71B73E-4AA9-4790-9213-59BEAD4D44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03855-DF1E-4E56-B93F-B3B5E394B421}" type="datetimeFigureOut">
              <a:rPr lang="nl-NL" smtClean="0"/>
              <a:t>20-3-2020</a:t>
            </a:fld>
            <a:endParaRPr lang="nl-NL"/>
          </a:p>
        </p:txBody>
      </p:sp>
      <p:sp>
        <p:nvSpPr>
          <p:cNvPr id="5" name="Tijdelijke aanduiding voor voettekst 4">
            <a:extLst>
              <a:ext uri="{FF2B5EF4-FFF2-40B4-BE49-F238E27FC236}">
                <a16:creationId xmlns:a16="http://schemas.microsoft.com/office/drawing/2014/main" id="{122E23BD-393A-4A83-A15A-92D4E96F0A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92AE2174-ED97-4067-8A13-A27D1E4ADB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C0DA7-70D5-4F2B-891E-3927084B47E7}" type="slidenum">
              <a:rPr lang="nl-NL" smtClean="0"/>
              <a:t>‹nr.›</a:t>
            </a:fld>
            <a:endParaRPr lang="nl-NL"/>
          </a:p>
        </p:txBody>
      </p:sp>
    </p:spTree>
    <p:extLst>
      <p:ext uri="{BB962C8B-B14F-4D97-AF65-F5344CB8AC3E}">
        <p14:creationId xmlns:p14="http://schemas.microsoft.com/office/powerpoint/2010/main" val="282872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8">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D43B15F-CAC1-4CC4-AD10-37027257E2A1}"/>
              </a:ext>
            </a:extLst>
          </p:cNvPr>
          <p:cNvSpPr>
            <a:spLocks noGrp="1"/>
          </p:cNvSpPr>
          <p:nvPr>
            <p:ph type="ctrTitle"/>
          </p:nvPr>
        </p:nvSpPr>
        <p:spPr>
          <a:xfrm>
            <a:off x="6459704" y="1252475"/>
            <a:ext cx="5219097" cy="2984877"/>
          </a:xfrm>
        </p:spPr>
        <p:txBody>
          <a:bodyPr anchor="b">
            <a:noAutofit/>
          </a:bodyPr>
          <a:lstStyle/>
          <a:p>
            <a:pPr algn="l"/>
            <a:r>
              <a:rPr lang="nl-NL" sz="14900" b="1" u="sng" dirty="0">
                <a:solidFill>
                  <a:schemeClr val="bg1"/>
                </a:solidFill>
                <a:latin typeface="Bradley Hand ITC" panose="03070402050302030203" pitchFamily="66" charset="0"/>
              </a:rPr>
              <a:t>T</a:t>
            </a:r>
            <a:r>
              <a:rPr lang="nl-NL" sz="14900" b="1" u="sng" dirty="0">
                <a:solidFill>
                  <a:schemeClr val="accent1">
                    <a:lumMod val="60000"/>
                    <a:lumOff val="40000"/>
                  </a:schemeClr>
                </a:solidFill>
                <a:latin typeface="Bradley Hand ITC" panose="03070402050302030203" pitchFamily="66" charset="0"/>
              </a:rPr>
              <a:t>R</a:t>
            </a:r>
            <a:r>
              <a:rPr lang="nl-NL" sz="14900" b="1" u="sng" dirty="0">
                <a:solidFill>
                  <a:schemeClr val="accent6">
                    <a:lumMod val="60000"/>
                    <a:lumOff val="40000"/>
                  </a:schemeClr>
                </a:solidFill>
                <a:latin typeface="Bradley Hand ITC" panose="03070402050302030203" pitchFamily="66" charset="0"/>
              </a:rPr>
              <a:t>E</a:t>
            </a:r>
            <a:r>
              <a:rPr lang="nl-NL" sz="14900" b="1" u="sng" dirty="0">
                <a:solidFill>
                  <a:schemeClr val="bg1"/>
                </a:solidFill>
                <a:latin typeface="Bradley Hand ITC" panose="03070402050302030203" pitchFamily="66" charset="0"/>
              </a:rPr>
              <a:t>E</a:t>
            </a:r>
          </a:p>
        </p:txBody>
      </p:sp>
      <p:sp>
        <p:nvSpPr>
          <p:cNvPr id="3" name="Ondertitel 2">
            <a:extLst>
              <a:ext uri="{FF2B5EF4-FFF2-40B4-BE49-F238E27FC236}">
                <a16:creationId xmlns:a16="http://schemas.microsoft.com/office/drawing/2014/main" id="{B0BFEAC6-18E0-4F20-B6B4-41D1109A09CA}"/>
              </a:ext>
            </a:extLst>
          </p:cNvPr>
          <p:cNvSpPr>
            <a:spLocks noGrp="1"/>
          </p:cNvSpPr>
          <p:nvPr>
            <p:ph type="subTitle" idx="1"/>
          </p:nvPr>
        </p:nvSpPr>
        <p:spPr>
          <a:xfrm>
            <a:off x="6459703" y="3663420"/>
            <a:ext cx="5066769" cy="2687046"/>
          </a:xfrm>
        </p:spPr>
        <p:txBody>
          <a:bodyPr anchor="t">
            <a:normAutofit/>
          </a:bodyPr>
          <a:lstStyle/>
          <a:p>
            <a:pPr algn="l"/>
            <a:r>
              <a:rPr lang="nl-NL" sz="2000" dirty="0">
                <a:solidFill>
                  <a:schemeClr val="bg1"/>
                </a:solidFill>
                <a:latin typeface="Bradley Hand ITC" panose="03070402050302030203" pitchFamily="66" charset="0"/>
              </a:rPr>
              <a:t>Roy v.d. Boom                                   DESIGN</a:t>
            </a:r>
          </a:p>
          <a:p>
            <a:pPr algn="l"/>
            <a:endParaRPr lang="nl-NL" sz="2000" dirty="0">
              <a:solidFill>
                <a:schemeClr val="bg1"/>
              </a:solidFill>
              <a:latin typeface="Bradley Hand ITC" panose="03070402050302030203" pitchFamily="66" charset="0"/>
            </a:endParaRPr>
          </a:p>
          <a:p>
            <a:pPr algn="l"/>
            <a:r>
              <a:rPr lang="nl-NL" sz="2000" dirty="0">
                <a:solidFill>
                  <a:schemeClr val="bg1"/>
                </a:solidFill>
                <a:latin typeface="Bradley Hand ITC" panose="03070402050302030203" pitchFamily="66" charset="0"/>
              </a:rPr>
              <a:t>Curriculum vitae|MTD3A4</a:t>
            </a:r>
          </a:p>
          <a:p>
            <a:pPr algn="l"/>
            <a:r>
              <a:rPr lang="nl-NL" sz="2000" dirty="0">
                <a:solidFill>
                  <a:schemeClr val="bg1"/>
                </a:solidFill>
                <a:latin typeface="Bradley Hand ITC" panose="03070402050302030203" pitchFamily="66" charset="0"/>
              </a:rPr>
              <a:t>Brand Design – Opdracht 4</a:t>
            </a:r>
          </a:p>
        </p:txBody>
      </p:sp>
      <p:sp>
        <p:nvSpPr>
          <p:cNvPr id="26" name="Freeform: Shape 2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2">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F00A5E45-3BAD-4675-A07D-163BFC69FC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382" y="720993"/>
            <a:ext cx="4047843" cy="4047843"/>
          </a:xfrm>
          <a:prstGeom prst="rect">
            <a:avLst/>
          </a:prstGeom>
        </p:spPr>
      </p:pic>
      <p:sp>
        <p:nvSpPr>
          <p:cNvPr id="4" name="Rechthoek: afgeronde hoeken 3">
            <a:extLst>
              <a:ext uri="{FF2B5EF4-FFF2-40B4-BE49-F238E27FC236}">
                <a16:creationId xmlns:a16="http://schemas.microsoft.com/office/drawing/2014/main" id="{064F3348-2ABD-4A2D-AA5C-2544F6B965F9}"/>
              </a:ext>
            </a:extLst>
          </p:cNvPr>
          <p:cNvSpPr/>
          <p:nvPr/>
        </p:nvSpPr>
        <p:spPr>
          <a:xfrm>
            <a:off x="6459703" y="2323750"/>
            <a:ext cx="5066769" cy="1770078"/>
          </a:xfrm>
          <a:custGeom>
            <a:avLst/>
            <a:gdLst>
              <a:gd name="connsiteX0" fmla="*/ 0 w 5066769"/>
              <a:gd name="connsiteY0" fmla="*/ 295019 h 1770078"/>
              <a:gd name="connsiteX1" fmla="*/ 295019 w 5066769"/>
              <a:gd name="connsiteY1" fmla="*/ 0 h 1770078"/>
              <a:gd name="connsiteX2" fmla="*/ 979319 w 5066769"/>
              <a:gd name="connsiteY2" fmla="*/ 0 h 1770078"/>
              <a:gd name="connsiteX3" fmla="*/ 1574085 w 5066769"/>
              <a:gd name="connsiteY3" fmla="*/ 0 h 1770078"/>
              <a:gd name="connsiteX4" fmla="*/ 2124083 w 5066769"/>
              <a:gd name="connsiteY4" fmla="*/ 0 h 1770078"/>
              <a:gd name="connsiteX5" fmla="*/ 2808384 w 5066769"/>
              <a:gd name="connsiteY5" fmla="*/ 0 h 1770078"/>
              <a:gd name="connsiteX6" fmla="*/ 3537451 w 5066769"/>
              <a:gd name="connsiteY6" fmla="*/ 0 h 1770078"/>
              <a:gd name="connsiteX7" fmla="*/ 4087450 w 5066769"/>
              <a:gd name="connsiteY7" fmla="*/ 0 h 1770078"/>
              <a:gd name="connsiteX8" fmla="*/ 4771750 w 5066769"/>
              <a:gd name="connsiteY8" fmla="*/ 0 h 1770078"/>
              <a:gd name="connsiteX9" fmla="*/ 5066769 w 5066769"/>
              <a:gd name="connsiteY9" fmla="*/ 295019 h 1770078"/>
              <a:gd name="connsiteX10" fmla="*/ 5066769 w 5066769"/>
              <a:gd name="connsiteY10" fmla="*/ 873239 h 1770078"/>
              <a:gd name="connsiteX11" fmla="*/ 5066769 w 5066769"/>
              <a:gd name="connsiteY11" fmla="*/ 1475059 h 1770078"/>
              <a:gd name="connsiteX12" fmla="*/ 4771750 w 5066769"/>
              <a:gd name="connsiteY12" fmla="*/ 1770078 h 1770078"/>
              <a:gd name="connsiteX13" fmla="*/ 4266519 w 5066769"/>
              <a:gd name="connsiteY13" fmla="*/ 1770078 h 1770078"/>
              <a:gd name="connsiteX14" fmla="*/ 3716521 w 5066769"/>
              <a:gd name="connsiteY14" fmla="*/ 1770078 h 1770078"/>
              <a:gd name="connsiteX15" fmla="*/ 2987453 w 5066769"/>
              <a:gd name="connsiteY15" fmla="*/ 1770078 h 1770078"/>
              <a:gd name="connsiteX16" fmla="*/ 2347920 w 5066769"/>
              <a:gd name="connsiteY16" fmla="*/ 1770078 h 1770078"/>
              <a:gd name="connsiteX17" fmla="*/ 1618852 w 5066769"/>
              <a:gd name="connsiteY17" fmla="*/ 1770078 h 1770078"/>
              <a:gd name="connsiteX18" fmla="*/ 1024087 w 5066769"/>
              <a:gd name="connsiteY18" fmla="*/ 1770078 h 1770078"/>
              <a:gd name="connsiteX19" fmla="*/ 295019 w 5066769"/>
              <a:gd name="connsiteY19" fmla="*/ 1770078 h 1770078"/>
              <a:gd name="connsiteX20" fmla="*/ 0 w 5066769"/>
              <a:gd name="connsiteY20" fmla="*/ 1475059 h 1770078"/>
              <a:gd name="connsiteX21" fmla="*/ 0 w 5066769"/>
              <a:gd name="connsiteY21" fmla="*/ 873239 h 1770078"/>
              <a:gd name="connsiteX22" fmla="*/ 0 w 5066769"/>
              <a:gd name="connsiteY22" fmla="*/ 295019 h 1770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066769" h="1770078" extrusionOk="0">
                <a:moveTo>
                  <a:pt x="0" y="295019"/>
                </a:moveTo>
                <a:cubicBezTo>
                  <a:pt x="-2403" y="139319"/>
                  <a:pt x="133315" y="9319"/>
                  <a:pt x="295019" y="0"/>
                </a:cubicBezTo>
                <a:cubicBezTo>
                  <a:pt x="532216" y="-29311"/>
                  <a:pt x="656919" y="-25574"/>
                  <a:pt x="979319" y="0"/>
                </a:cubicBezTo>
                <a:cubicBezTo>
                  <a:pt x="1301719" y="25574"/>
                  <a:pt x="1380137" y="-22277"/>
                  <a:pt x="1574085" y="0"/>
                </a:cubicBezTo>
                <a:cubicBezTo>
                  <a:pt x="1768033" y="22277"/>
                  <a:pt x="1898375" y="14313"/>
                  <a:pt x="2124083" y="0"/>
                </a:cubicBezTo>
                <a:cubicBezTo>
                  <a:pt x="2349791" y="-14313"/>
                  <a:pt x="2506265" y="16061"/>
                  <a:pt x="2808384" y="0"/>
                </a:cubicBezTo>
                <a:cubicBezTo>
                  <a:pt x="3110503" y="-16061"/>
                  <a:pt x="3330012" y="25471"/>
                  <a:pt x="3537451" y="0"/>
                </a:cubicBezTo>
                <a:cubicBezTo>
                  <a:pt x="3744890" y="-25471"/>
                  <a:pt x="3894768" y="8101"/>
                  <a:pt x="4087450" y="0"/>
                </a:cubicBezTo>
                <a:cubicBezTo>
                  <a:pt x="4280132" y="-8101"/>
                  <a:pt x="4448963" y="19160"/>
                  <a:pt x="4771750" y="0"/>
                </a:cubicBezTo>
                <a:cubicBezTo>
                  <a:pt x="4967213" y="-16940"/>
                  <a:pt x="5033156" y="150671"/>
                  <a:pt x="5066769" y="295019"/>
                </a:cubicBezTo>
                <a:cubicBezTo>
                  <a:pt x="5092455" y="455870"/>
                  <a:pt x="5080548" y="638625"/>
                  <a:pt x="5066769" y="873239"/>
                </a:cubicBezTo>
                <a:cubicBezTo>
                  <a:pt x="5052990" y="1107853"/>
                  <a:pt x="5069623" y="1226419"/>
                  <a:pt x="5066769" y="1475059"/>
                </a:cubicBezTo>
                <a:cubicBezTo>
                  <a:pt x="5082660" y="1609728"/>
                  <a:pt x="4914140" y="1803006"/>
                  <a:pt x="4771750" y="1770078"/>
                </a:cubicBezTo>
                <a:cubicBezTo>
                  <a:pt x="4569469" y="1776756"/>
                  <a:pt x="4453322" y="1748163"/>
                  <a:pt x="4266519" y="1770078"/>
                </a:cubicBezTo>
                <a:cubicBezTo>
                  <a:pt x="4079716" y="1791993"/>
                  <a:pt x="3886437" y="1771651"/>
                  <a:pt x="3716521" y="1770078"/>
                </a:cubicBezTo>
                <a:cubicBezTo>
                  <a:pt x="3546605" y="1768505"/>
                  <a:pt x="3251519" y="1769012"/>
                  <a:pt x="2987453" y="1770078"/>
                </a:cubicBezTo>
                <a:cubicBezTo>
                  <a:pt x="2723387" y="1771144"/>
                  <a:pt x="2528006" y="1739671"/>
                  <a:pt x="2347920" y="1770078"/>
                </a:cubicBezTo>
                <a:cubicBezTo>
                  <a:pt x="2167834" y="1800485"/>
                  <a:pt x="1906041" y="1776459"/>
                  <a:pt x="1618852" y="1770078"/>
                </a:cubicBezTo>
                <a:cubicBezTo>
                  <a:pt x="1331663" y="1763697"/>
                  <a:pt x="1264486" y="1787771"/>
                  <a:pt x="1024087" y="1770078"/>
                </a:cubicBezTo>
                <a:cubicBezTo>
                  <a:pt x="783688" y="1752385"/>
                  <a:pt x="642516" y="1772088"/>
                  <a:pt x="295019" y="1770078"/>
                </a:cubicBezTo>
                <a:cubicBezTo>
                  <a:pt x="147315" y="1775375"/>
                  <a:pt x="13277" y="1621039"/>
                  <a:pt x="0" y="1475059"/>
                </a:cubicBezTo>
                <a:cubicBezTo>
                  <a:pt x="25334" y="1333701"/>
                  <a:pt x="6190" y="1171889"/>
                  <a:pt x="0" y="873239"/>
                </a:cubicBezTo>
                <a:cubicBezTo>
                  <a:pt x="-6190" y="574589"/>
                  <a:pt x="9586" y="522203"/>
                  <a:pt x="0" y="295019"/>
                </a:cubicBezTo>
                <a:close/>
              </a:path>
            </a:pathLst>
          </a:custGeom>
          <a:noFill/>
          <a:ln>
            <a:solidFill>
              <a:schemeClr val="bg1"/>
            </a:solidFill>
            <a:extLst>
              <a:ext uri="{C807C97D-BFC1-408E-A445-0C87EB9F89A2}">
                <ask:lineSketchStyleProps xmlns:ask="http://schemas.microsoft.com/office/drawing/2018/sketchyshapes" sd="4244565778">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5318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A7ECC-5BD1-49AD-BB0A-7FF96457801B}"/>
              </a:ext>
            </a:extLst>
          </p:cNvPr>
          <p:cNvSpPr>
            <a:spLocks noGrp="1"/>
          </p:cNvSpPr>
          <p:nvPr>
            <p:ph type="title"/>
          </p:nvPr>
        </p:nvSpPr>
        <p:spPr>
          <a:xfrm>
            <a:off x="6053668" y="803325"/>
            <a:ext cx="5314536" cy="1325563"/>
          </a:xfrm>
        </p:spPr>
        <p:txBody>
          <a:bodyPr>
            <a:normAutofit/>
          </a:bodyPr>
          <a:lstStyle/>
          <a:p>
            <a:r>
              <a:rPr lang="nl-NL" dirty="0"/>
              <a:t>Visie</a:t>
            </a:r>
          </a:p>
        </p:txBody>
      </p:sp>
      <p:sp>
        <p:nvSpPr>
          <p:cNvPr id="15" name="Freeform: Shape 14">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C340C3B7-3AEC-438B-AC17-AFCD05BB2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Tijdelijke aanduiding voor inhoud 2">
            <a:extLst>
              <a:ext uri="{FF2B5EF4-FFF2-40B4-BE49-F238E27FC236}">
                <a16:creationId xmlns:a16="http://schemas.microsoft.com/office/drawing/2014/main" id="{F1D2AB28-1249-470F-90D9-DB05910AEE77}"/>
              </a:ext>
            </a:extLst>
          </p:cNvPr>
          <p:cNvSpPr>
            <a:spLocks noGrp="1"/>
          </p:cNvSpPr>
          <p:nvPr>
            <p:ph idx="1"/>
          </p:nvPr>
        </p:nvSpPr>
        <p:spPr>
          <a:xfrm>
            <a:off x="6053667" y="2279018"/>
            <a:ext cx="5314543" cy="1839976"/>
          </a:xfrm>
        </p:spPr>
        <p:txBody>
          <a:bodyPr anchor="t">
            <a:normAutofit/>
          </a:bodyPr>
          <a:lstStyle/>
          <a:p>
            <a:pPr marL="0" indent="0">
              <a:buNone/>
            </a:pPr>
            <a:r>
              <a:rPr lang="nl-NL" sz="1800" dirty="0"/>
              <a:t>Na het afronden van de opleiding, Industrieel Product Ontwerper. Wil ik een technische ontwerp opleiding gaan volgen op het HBO. Ik vind het leuk en interessant om mijn creativiteit in een technisch product op te leveren. De creativiteit en het technisch aspect, is ook iets wat ik zoek in een baan en of eigen bedrijf na mijn vervolg opleiding.</a:t>
            </a:r>
          </a:p>
          <a:p>
            <a:pPr marL="0" indent="0">
              <a:buNone/>
            </a:pPr>
            <a:endParaRPr lang="nl-NL" sz="1700" dirty="0"/>
          </a:p>
        </p:txBody>
      </p:sp>
    </p:spTree>
    <p:extLst>
      <p:ext uri="{BB962C8B-B14F-4D97-AF65-F5344CB8AC3E}">
        <p14:creationId xmlns:p14="http://schemas.microsoft.com/office/powerpoint/2010/main" val="110515116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A7ECC-5BD1-49AD-BB0A-7FF96457801B}"/>
              </a:ext>
            </a:extLst>
          </p:cNvPr>
          <p:cNvSpPr>
            <a:spLocks noGrp="1"/>
          </p:cNvSpPr>
          <p:nvPr>
            <p:ph type="title"/>
          </p:nvPr>
        </p:nvSpPr>
        <p:spPr>
          <a:xfrm>
            <a:off x="6053668" y="803325"/>
            <a:ext cx="5314536" cy="1325563"/>
          </a:xfrm>
        </p:spPr>
        <p:txBody>
          <a:bodyPr>
            <a:normAutofit/>
          </a:bodyPr>
          <a:lstStyle/>
          <a:p>
            <a:r>
              <a:rPr lang="nl-NL" dirty="0"/>
              <a:t>Missie</a:t>
            </a:r>
          </a:p>
        </p:txBody>
      </p:sp>
      <p:sp>
        <p:nvSpPr>
          <p:cNvPr id="11" name="Freeform: Shape 1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C340C3B7-3AEC-438B-AC17-AFCD05BB2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Tijdelijke aanduiding voor inhoud 2">
            <a:extLst>
              <a:ext uri="{FF2B5EF4-FFF2-40B4-BE49-F238E27FC236}">
                <a16:creationId xmlns:a16="http://schemas.microsoft.com/office/drawing/2014/main" id="{F1D2AB28-1249-470F-90D9-DB05910AEE77}"/>
              </a:ext>
            </a:extLst>
          </p:cNvPr>
          <p:cNvSpPr>
            <a:spLocks noGrp="1"/>
          </p:cNvSpPr>
          <p:nvPr>
            <p:ph idx="1"/>
          </p:nvPr>
        </p:nvSpPr>
        <p:spPr>
          <a:xfrm>
            <a:off x="6053667" y="2279018"/>
            <a:ext cx="5314543" cy="3375920"/>
          </a:xfrm>
        </p:spPr>
        <p:txBody>
          <a:bodyPr anchor="t">
            <a:normAutofit/>
          </a:bodyPr>
          <a:lstStyle/>
          <a:p>
            <a:pPr marL="0" indent="0">
              <a:buNone/>
            </a:pPr>
            <a:r>
              <a:rPr lang="nl-NL" sz="1800" dirty="0"/>
              <a:t>Ik ben aan het ondervinden wat de mogelijkheden zijn van een eigen bedrijf genaamd “Tree design”. Met dit bedrijf wil ik producten gaan ontwikkelen voor zowel (Industriële) bedrijven als de consument.</a:t>
            </a:r>
          </a:p>
          <a:p>
            <a:pPr marL="0" indent="0">
              <a:buNone/>
            </a:pPr>
            <a:endParaRPr lang="nl-NL" sz="1700" dirty="0"/>
          </a:p>
        </p:txBody>
      </p:sp>
    </p:spTree>
    <p:extLst>
      <p:ext uri="{BB962C8B-B14F-4D97-AF65-F5344CB8AC3E}">
        <p14:creationId xmlns:p14="http://schemas.microsoft.com/office/powerpoint/2010/main" val="20578527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A7ECC-5BD1-49AD-BB0A-7FF96457801B}"/>
              </a:ext>
            </a:extLst>
          </p:cNvPr>
          <p:cNvSpPr>
            <a:spLocks noGrp="1"/>
          </p:cNvSpPr>
          <p:nvPr>
            <p:ph type="title"/>
          </p:nvPr>
        </p:nvSpPr>
        <p:spPr>
          <a:xfrm>
            <a:off x="6053668" y="803325"/>
            <a:ext cx="5314536" cy="1325563"/>
          </a:xfrm>
        </p:spPr>
        <p:txBody>
          <a:bodyPr>
            <a:normAutofit/>
          </a:bodyPr>
          <a:lstStyle/>
          <a:p>
            <a:r>
              <a:rPr lang="nl-NL" dirty="0"/>
              <a:t>Waarde</a:t>
            </a:r>
          </a:p>
        </p:txBody>
      </p:sp>
      <p:sp>
        <p:nvSpPr>
          <p:cNvPr id="11" name="Freeform: Shape 1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C340C3B7-3AEC-438B-AC17-AFCD05BB2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Tijdelijke aanduiding voor inhoud 2">
            <a:extLst>
              <a:ext uri="{FF2B5EF4-FFF2-40B4-BE49-F238E27FC236}">
                <a16:creationId xmlns:a16="http://schemas.microsoft.com/office/drawing/2014/main" id="{F1D2AB28-1249-470F-90D9-DB05910AEE77}"/>
              </a:ext>
            </a:extLst>
          </p:cNvPr>
          <p:cNvSpPr>
            <a:spLocks noGrp="1"/>
          </p:cNvSpPr>
          <p:nvPr>
            <p:ph idx="1"/>
          </p:nvPr>
        </p:nvSpPr>
        <p:spPr>
          <a:xfrm>
            <a:off x="6053667" y="2279018"/>
            <a:ext cx="5314543" cy="3375920"/>
          </a:xfrm>
        </p:spPr>
        <p:txBody>
          <a:bodyPr anchor="t">
            <a:normAutofit/>
          </a:bodyPr>
          <a:lstStyle/>
          <a:p>
            <a:r>
              <a:rPr lang="nl-NL" sz="1800" dirty="0"/>
              <a:t>Ik ben goed in het zo concreet mogelijk vast te stellen van de eisen en wensen van de klant, dit is essentieel van belang om de klant te vrede te houden.</a:t>
            </a:r>
          </a:p>
          <a:p>
            <a:r>
              <a:rPr lang="nl-NL" sz="1800" dirty="0"/>
              <a:t>Ik ben pas te vrede, als ik en de klant eens gestemd zijn over het eindproduct.</a:t>
            </a:r>
          </a:p>
          <a:p>
            <a:r>
              <a:rPr lang="nl-NL" sz="1800" dirty="0"/>
              <a:t>Een realistisch CAD-model te ontwerpen, om zo een goed beeld te krijgen van het eindproduct.</a:t>
            </a:r>
          </a:p>
          <a:p>
            <a:endParaRPr lang="nl-NL" sz="1800" dirty="0"/>
          </a:p>
        </p:txBody>
      </p:sp>
    </p:spTree>
    <p:extLst>
      <p:ext uri="{BB962C8B-B14F-4D97-AF65-F5344CB8AC3E}">
        <p14:creationId xmlns:p14="http://schemas.microsoft.com/office/powerpoint/2010/main" val="275855368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A7ECC-5BD1-49AD-BB0A-7FF96457801B}"/>
              </a:ext>
            </a:extLst>
          </p:cNvPr>
          <p:cNvSpPr>
            <a:spLocks noGrp="1"/>
          </p:cNvSpPr>
          <p:nvPr>
            <p:ph type="title"/>
          </p:nvPr>
        </p:nvSpPr>
        <p:spPr>
          <a:xfrm>
            <a:off x="6053668" y="803325"/>
            <a:ext cx="5314536" cy="1325563"/>
          </a:xfrm>
        </p:spPr>
        <p:txBody>
          <a:bodyPr>
            <a:normAutofit/>
          </a:bodyPr>
          <a:lstStyle/>
          <a:p>
            <a:r>
              <a:rPr lang="nl-NL" dirty="0"/>
              <a:t>Persoonlijkheid</a:t>
            </a:r>
          </a:p>
        </p:txBody>
      </p:sp>
      <p:sp>
        <p:nvSpPr>
          <p:cNvPr id="11" name="Freeform: Shape 1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C340C3B7-3AEC-438B-AC17-AFCD05BB2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Tijdelijke aanduiding voor inhoud 2">
            <a:extLst>
              <a:ext uri="{FF2B5EF4-FFF2-40B4-BE49-F238E27FC236}">
                <a16:creationId xmlns:a16="http://schemas.microsoft.com/office/drawing/2014/main" id="{F1D2AB28-1249-470F-90D9-DB05910AEE77}"/>
              </a:ext>
            </a:extLst>
          </p:cNvPr>
          <p:cNvSpPr>
            <a:spLocks noGrp="1"/>
          </p:cNvSpPr>
          <p:nvPr>
            <p:ph idx="1"/>
          </p:nvPr>
        </p:nvSpPr>
        <p:spPr>
          <a:xfrm>
            <a:off x="6053667" y="2279018"/>
            <a:ext cx="5314543" cy="3375920"/>
          </a:xfrm>
        </p:spPr>
        <p:txBody>
          <a:bodyPr anchor="t">
            <a:normAutofit fontScale="92500" lnSpcReduction="10000"/>
          </a:bodyPr>
          <a:lstStyle/>
          <a:p>
            <a:r>
              <a:rPr lang="nl-NL" sz="1800" dirty="0"/>
              <a:t>Ambitieus	</a:t>
            </a:r>
          </a:p>
          <a:p>
            <a:r>
              <a:rPr lang="nl-NL" sz="1800" dirty="0"/>
              <a:t>Creatief</a:t>
            </a:r>
          </a:p>
          <a:p>
            <a:r>
              <a:rPr lang="nl-NL" sz="1800" dirty="0"/>
              <a:t>Doorzettend</a:t>
            </a:r>
          </a:p>
          <a:p>
            <a:r>
              <a:rPr lang="nl-NL" sz="1800" dirty="0"/>
              <a:t>Enthousiast</a:t>
            </a:r>
          </a:p>
          <a:p>
            <a:r>
              <a:rPr lang="nl-NL" sz="1800" dirty="0"/>
              <a:t>Flexibel</a:t>
            </a:r>
          </a:p>
          <a:p>
            <a:r>
              <a:rPr lang="nl-NL" sz="1800" dirty="0"/>
              <a:t>Handig</a:t>
            </a:r>
          </a:p>
          <a:p>
            <a:r>
              <a:rPr lang="nl-NL" sz="1800" dirty="0"/>
              <a:t>ijverig</a:t>
            </a:r>
          </a:p>
          <a:p>
            <a:r>
              <a:rPr lang="nl-NL" sz="1800" dirty="0"/>
              <a:t>Kalm</a:t>
            </a:r>
          </a:p>
          <a:p>
            <a:r>
              <a:rPr lang="nl-NL" sz="1800" dirty="0"/>
              <a:t>Nauwkeurig</a:t>
            </a:r>
          </a:p>
          <a:p>
            <a:r>
              <a:rPr lang="nl-NL" sz="1800" dirty="0"/>
              <a:t>Sociaal</a:t>
            </a:r>
          </a:p>
        </p:txBody>
      </p:sp>
    </p:spTree>
    <p:extLst>
      <p:ext uri="{BB962C8B-B14F-4D97-AF65-F5344CB8AC3E}">
        <p14:creationId xmlns:p14="http://schemas.microsoft.com/office/powerpoint/2010/main" val="197816980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A7ECC-5BD1-49AD-BB0A-7FF96457801B}"/>
              </a:ext>
            </a:extLst>
          </p:cNvPr>
          <p:cNvSpPr>
            <a:spLocks noGrp="1"/>
          </p:cNvSpPr>
          <p:nvPr>
            <p:ph type="title"/>
          </p:nvPr>
        </p:nvSpPr>
        <p:spPr>
          <a:xfrm>
            <a:off x="6053668" y="803325"/>
            <a:ext cx="5314536" cy="1325563"/>
          </a:xfrm>
        </p:spPr>
        <p:txBody>
          <a:bodyPr>
            <a:normAutofit/>
          </a:bodyPr>
          <a:lstStyle/>
          <a:p>
            <a:r>
              <a:rPr lang="nl-NL" dirty="0"/>
              <a:t>Belofte</a:t>
            </a:r>
          </a:p>
        </p:txBody>
      </p:sp>
      <p:sp>
        <p:nvSpPr>
          <p:cNvPr id="11" name="Freeform: Shape 1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C340C3B7-3AEC-438B-AC17-AFCD05BB2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Tijdelijke aanduiding voor inhoud 2">
            <a:extLst>
              <a:ext uri="{FF2B5EF4-FFF2-40B4-BE49-F238E27FC236}">
                <a16:creationId xmlns:a16="http://schemas.microsoft.com/office/drawing/2014/main" id="{F1D2AB28-1249-470F-90D9-DB05910AEE77}"/>
              </a:ext>
            </a:extLst>
          </p:cNvPr>
          <p:cNvSpPr>
            <a:spLocks noGrp="1"/>
          </p:cNvSpPr>
          <p:nvPr>
            <p:ph idx="1"/>
          </p:nvPr>
        </p:nvSpPr>
        <p:spPr>
          <a:xfrm>
            <a:off x="6053667" y="2279018"/>
            <a:ext cx="5314543" cy="3375920"/>
          </a:xfrm>
        </p:spPr>
        <p:txBody>
          <a:bodyPr anchor="t">
            <a:normAutofit/>
          </a:bodyPr>
          <a:lstStyle/>
          <a:p>
            <a:pPr marL="0" indent="0">
              <a:buNone/>
            </a:pPr>
            <a:r>
              <a:rPr lang="nl-NL" sz="3200" dirty="0"/>
              <a:t>“Pas als de klant te vrede is, ben ook ik te vrede!”</a:t>
            </a:r>
          </a:p>
        </p:txBody>
      </p:sp>
    </p:spTree>
    <p:extLst>
      <p:ext uri="{BB962C8B-B14F-4D97-AF65-F5344CB8AC3E}">
        <p14:creationId xmlns:p14="http://schemas.microsoft.com/office/powerpoint/2010/main" val="167418643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A7ECC-5BD1-49AD-BB0A-7FF96457801B}"/>
              </a:ext>
            </a:extLst>
          </p:cNvPr>
          <p:cNvSpPr>
            <a:spLocks noGrp="1"/>
          </p:cNvSpPr>
          <p:nvPr>
            <p:ph type="title"/>
          </p:nvPr>
        </p:nvSpPr>
        <p:spPr>
          <a:xfrm>
            <a:off x="6053668" y="803325"/>
            <a:ext cx="5314536" cy="1325563"/>
          </a:xfrm>
        </p:spPr>
        <p:txBody>
          <a:bodyPr>
            <a:normAutofit/>
          </a:bodyPr>
          <a:lstStyle/>
          <a:p>
            <a:r>
              <a:rPr lang="nl-NL" dirty="0"/>
              <a:t>De weg naar succes!</a:t>
            </a:r>
          </a:p>
        </p:txBody>
      </p:sp>
      <p:sp>
        <p:nvSpPr>
          <p:cNvPr id="11" name="Freeform: Shape 10">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Graphic 5">
            <a:extLst>
              <a:ext uri="{FF2B5EF4-FFF2-40B4-BE49-F238E27FC236}">
                <a16:creationId xmlns:a16="http://schemas.microsoft.com/office/drawing/2014/main" id="{C340C3B7-3AEC-438B-AC17-AFCD05BB2A1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Tijdelijke aanduiding voor inhoud 2">
            <a:extLst>
              <a:ext uri="{FF2B5EF4-FFF2-40B4-BE49-F238E27FC236}">
                <a16:creationId xmlns:a16="http://schemas.microsoft.com/office/drawing/2014/main" id="{F1D2AB28-1249-470F-90D9-DB05910AEE77}"/>
              </a:ext>
            </a:extLst>
          </p:cNvPr>
          <p:cNvSpPr>
            <a:spLocks noGrp="1"/>
          </p:cNvSpPr>
          <p:nvPr>
            <p:ph idx="1"/>
          </p:nvPr>
        </p:nvSpPr>
        <p:spPr>
          <a:xfrm>
            <a:off x="6096000" y="2128888"/>
            <a:ext cx="5314543" cy="3375920"/>
          </a:xfrm>
        </p:spPr>
        <p:txBody>
          <a:bodyPr anchor="t">
            <a:normAutofit/>
          </a:bodyPr>
          <a:lstStyle/>
          <a:p>
            <a:r>
              <a:rPr lang="nl-NL" sz="1800" dirty="0"/>
              <a:t>Het vergroten van je kennis en vaardigheden</a:t>
            </a:r>
          </a:p>
          <a:p>
            <a:r>
              <a:rPr lang="nl-NL" sz="1800" dirty="0"/>
              <a:t>Het opleveren van kwaliteit eindproducten om zo een hoge reputatie op te bouwen.</a:t>
            </a:r>
          </a:p>
          <a:p>
            <a:r>
              <a:rPr lang="nl-NL" sz="1800" dirty="0"/>
              <a:t>Het gebruiken van Sociale media: om een grotere klanten kring op te bouwen, connecties uit te breiden en reclame te maken.</a:t>
            </a:r>
          </a:p>
          <a:p>
            <a:r>
              <a:rPr lang="nl-NL" sz="1800" dirty="0"/>
              <a:t>Niet opgeven, maar door blijven gaan!</a:t>
            </a:r>
          </a:p>
        </p:txBody>
      </p:sp>
      <p:pic>
        <p:nvPicPr>
          <p:cNvPr id="4" name="Afbeelding 3">
            <a:extLst>
              <a:ext uri="{FF2B5EF4-FFF2-40B4-BE49-F238E27FC236}">
                <a16:creationId xmlns:a16="http://schemas.microsoft.com/office/drawing/2014/main" id="{BAB342D0-F935-4AD4-B3A2-99A9134A6840}"/>
              </a:ext>
            </a:extLst>
          </p:cNvPr>
          <p:cNvPicPr>
            <a:picLocks noChangeAspect="1"/>
          </p:cNvPicPr>
          <p:nvPr/>
        </p:nvPicPr>
        <p:blipFill>
          <a:blip r:embed="rId4">
            <a:extLst>
              <a:ext uri="{BEBA8EAE-BF5A-486C-A8C5-ECC9F3942E4B}">
                <a14:imgProps xmlns:a14="http://schemas.microsoft.com/office/drawing/2010/main">
                  <a14:imgLayer r:embed="rId5">
                    <a14:imgEffect>
                      <a14:saturation sat="66000"/>
                    </a14:imgEffect>
                  </a14:imgLayer>
                </a14:imgProps>
              </a:ext>
            </a:extLst>
          </a:blip>
          <a:stretch>
            <a:fillRect/>
          </a:stretch>
        </p:blipFill>
        <p:spPr>
          <a:xfrm>
            <a:off x="4773681" y="4378623"/>
            <a:ext cx="2442212" cy="2310332"/>
          </a:xfrm>
          <a:prstGeom prst="roundRect">
            <a:avLst>
              <a:gd name="adj" fmla="val 25976"/>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56864321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275</Words>
  <Application>Microsoft Office PowerPoint</Application>
  <PresentationFormat>Breedbeeld</PresentationFormat>
  <Paragraphs>31</Paragraphs>
  <Slides>7</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Bradley Hand ITC</vt:lpstr>
      <vt:lpstr>Calibri</vt:lpstr>
      <vt:lpstr>Calibri Light</vt:lpstr>
      <vt:lpstr>Kantoorthema</vt:lpstr>
      <vt:lpstr>TREE</vt:lpstr>
      <vt:lpstr>Visie</vt:lpstr>
      <vt:lpstr>Missie</vt:lpstr>
      <vt:lpstr>Waarde</vt:lpstr>
      <vt:lpstr>Persoonlijkheid</vt:lpstr>
      <vt:lpstr>Belofte</vt:lpstr>
      <vt:lpstr>De weg naar succes!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dc:title>
  <dc:creator>Boom, Roy van den</dc:creator>
  <cp:lastModifiedBy>Boom, Roy van den</cp:lastModifiedBy>
  <cp:revision>2</cp:revision>
  <dcterms:created xsi:type="dcterms:W3CDTF">2020-03-20T13:39:59Z</dcterms:created>
  <dcterms:modified xsi:type="dcterms:W3CDTF">2020-03-20T13:47:13Z</dcterms:modified>
</cp:coreProperties>
</file>