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3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6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0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6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1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4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0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44" r:id="rId5"/>
    <p:sldLayoutId id="2147483738" r:id="rId6"/>
    <p:sldLayoutId id="2147483739" r:id="rId7"/>
    <p:sldLayoutId id="2147483740" r:id="rId8"/>
    <p:sldLayoutId id="2147483743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hop.postnl.nl/pakketkluis?trc=k-adw_f-p_p-gl_u-txt_s-pkt_t-pro_r-regulier_a-postkantoor_v-shoppingeverythingelse&amp;gclid=Cj0KCQiA-bjyBRCcARIsAFboWg113hv1sBWkasN4vV94U2yaiGm4Uq0uHr1qxq660xzVly3tgDDao7gaAgj4EALw_wcB&amp;gclsrc=aw.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arcer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ogixbox.nl/producten/pakketbrievenbussen/designbo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80E957B-F542-46C0-8A9A-15963E91B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2" t="23391" r="245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0819A-A879-47AE-9220-720C5822B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nl-NL" sz="6600"/>
              <a:t>Concurrentie onderzoek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96B21D-C6D7-4659-9391-49EFE065F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nl-NL" dirty="0"/>
              <a:t>Systeem om pakketjes te ontvangen</a:t>
            </a:r>
          </a:p>
        </p:txBody>
      </p:sp>
    </p:spTree>
    <p:extLst>
      <p:ext uri="{BB962C8B-B14F-4D97-AF65-F5344CB8AC3E}">
        <p14:creationId xmlns:p14="http://schemas.microsoft.com/office/powerpoint/2010/main" val="193724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D74A1-CC38-4E75-B11F-3A30DF61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 NL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8F4C567-9EC3-4B33-A0C6-B085CAE2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8056" y="2817844"/>
            <a:ext cx="2777243" cy="34915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https://shop.postnl.nl/pakketkluis?trc=k-adw_f-p_p-gl_u-txt_s-pkt_t-pro_r-regulier_a-postkantoor_v-shoppingeverythingelse&amp;gclid=Cj0KCQiA-bjyBRCcARIsAFboWg113hv1sBWkasN4vV94U2yaiGm4Uq0uHr1qxq660xzVly3tgDDao7gaAgj4EALw_wcB&amp;gclsrc=aw.ds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D28CD82-6050-4828-9C56-C9D77A3FE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7" t="23674" r="21250" b="22459"/>
          <a:stretch/>
        </p:blipFill>
        <p:spPr>
          <a:xfrm>
            <a:off x="466700" y="2226994"/>
            <a:ext cx="8086807" cy="41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9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2940A-16B5-4CF6-BA56-28D58B32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Parcer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83F281-BE7B-4D7C-AAA5-DA27B5799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290" y="2855167"/>
            <a:ext cx="4276406" cy="3317032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https://www.parcer.com/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968BEB-5A2C-4A9F-A23B-946C7A8D3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66" y="2855167"/>
            <a:ext cx="5052215" cy="337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6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0AA56-67AD-48E7-8AA0-3814D91B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Logixbox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738319-7091-40AF-B744-EBF1563C3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096" y="2582619"/>
            <a:ext cx="2945365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https://www.logixbox.nl/producten/pakketbrievenbussen/designbox.html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DECBBD-E57E-4B58-9E44-93D4D1C78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6" t="25200" r="11837" b="13197"/>
          <a:stretch/>
        </p:blipFill>
        <p:spPr>
          <a:xfrm>
            <a:off x="438538" y="2212754"/>
            <a:ext cx="8369559" cy="42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9736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A3921"/>
      </a:dk2>
      <a:lt2>
        <a:srgbClr val="E8E2E5"/>
      </a:lt2>
      <a:accent1>
        <a:srgbClr val="47B47D"/>
      </a:accent1>
      <a:accent2>
        <a:srgbClr val="3BB144"/>
      </a:accent2>
      <a:accent3>
        <a:srgbClr val="6BB246"/>
      </a:accent3>
      <a:accent4>
        <a:srgbClr val="90AC39"/>
      </a:accent4>
      <a:accent5>
        <a:srgbClr val="B3A046"/>
      </a:accent5>
      <a:accent6>
        <a:srgbClr val="B16C3B"/>
      </a:accent6>
      <a:hlink>
        <a:srgbClr val="86852C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75</Words>
  <Application>Microsoft Office PowerPoint</Application>
  <PresentationFormat>Breedbeeld</PresentationFormat>
  <Paragraphs>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Avenir Next LT Pro</vt:lpstr>
      <vt:lpstr>Calibri</vt:lpstr>
      <vt:lpstr>AccentBoxVTI</vt:lpstr>
      <vt:lpstr>Concurrentie onderzoek</vt:lpstr>
      <vt:lpstr>Post NL</vt:lpstr>
      <vt:lpstr>Parcer</vt:lpstr>
      <vt:lpstr>Logixbox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Concurrentie onderzoek</dc:title>
  <dc:creator>Boom, Roy van den</dc:creator>
  <cp:lastModifiedBy>Boom, Roy van den</cp:lastModifiedBy>
  <cp:revision>2</cp:revision>
  <dcterms:created xsi:type="dcterms:W3CDTF">2020-02-20T21:07:44Z</dcterms:created>
  <dcterms:modified xsi:type="dcterms:W3CDTF">2020-02-20T21:26:46Z</dcterms:modified>
</cp:coreProperties>
</file>